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7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8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9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1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4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5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7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0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31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1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675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CAC78-B71B-42B3-A107-64418B8D3371}" type="datetimeFigureOut">
              <a:rPr lang="en-US" smtClean="0"/>
              <a:t>03/01/2024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60538-E324-4866-B813-ECBB2C9EC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00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รูปภาพ 8">
            <a:extLst>
              <a:ext uri="{FF2B5EF4-FFF2-40B4-BE49-F238E27FC236}">
                <a16:creationId xmlns:a16="http://schemas.microsoft.com/office/drawing/2014/main" id="{5718DE01-F41C-9966-0252-0271F3846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" y="856488"/>
            <a:ext cx="6739128" cy="8193024"/>
          </a:xfrm>
          <a:prstGeom prst="rect">
            <a:avLst/>
          </a:prstGeom>
        </p:spPr>
      </p:pic>
      <p:pic>
        <p:nvPicPr>
          <p:cNvPr id="11" name="รูปภาพ 10">
            <a:extLst>
              <a:ext uri="{FF2B5EF4-FFF2-40B4-BE49-F238E27FC236}">
                <a16:creationId xmlns:a16="http://schemas.microsoft.com/office/drawing/2014/main" id="{62C51BBE-ED36-2285-A96D-4FE4080F16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37908">
            <a:off x="3904105" y="5572533"/>
            <a:ext cx="1535738" cy="66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67575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</TotalTime>
  <Words>0</Words>
  <Application>Microsoft Office PowerPoint</Application>
  <PresentationFormat>กระดาษ A4 (210x297 มม.)</PresentationFormat>
  <Paragraphs>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john chula</dc:creator>
  <cp:lastModifiedBy>john chula</cp:lastModifiedBy>
  <cp:revision>1</cp:revision>
  <cp:lastPrinted>2024-03-01T07:53:33Z</cp:lastPrinted>
  <dcterms:created xsi:type="dcterms:W3CDTF">2024-03-01T07:33:13Z</dcterms:created>
  <dcterms:modified xsi:type="dcterms:W3CDTF">2024-03-01T07:56:07Z</dcterms:modified>
</cp:coreProperties>
</file>